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75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56C549-D79C-4F2C-B664-3B278D2A158C}" v="273" dt="2020-07-11T05:28:13.4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4"/>
    <p:restoredTop sz="94702"/>
  </p:normalViewPr>
  <p:slideViewPr>
    <p:cSldViewPr snapToGrid="0" snapToObjects="1">
      <p:cViewPr varScale="1">
        <p:scale>
          <a:sx n="99" d="100"/>
          <a:sy n="99" d="100"/>
        </p:scale>
        <p:origin x="1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tiff>
</file>

<file path=ppt/media/image3.tiff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62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65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00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1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309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930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4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43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55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52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03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173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31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323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5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04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061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61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tiff"/><Relationship Id="rId7" Type="http://schemas.openxmlformats.org/officeDocument/2006/relationships/image" Target="../media/image7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jpe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A25A39-28F7-D242-B61F-2321F09E073F}"/>
              </a:ext>
            </a:extLst>
          </p:cNvPr>
          <p:cNvCxnSpPr>
            <a:cxnSpLocks/>
          </p:cNvCxnSpPr>
          <p:nvPr/>
        </p:nvCxnSpPr>
        <p:spPr>
          <a:xfrm>
            <a:off x="0" y="3348507"/>
            <a:ext cx="2833352" cy="0"/>
          </a:xfrm>
          <a:prstGeom prst="line">
            <a:avLst/>
          </a:prstGeom>
          <a:ln w="38100">
            <a:solidFill>
              <a:srgbClr val="DE75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142959-636E-7747-8B54-583A1D5F353B}"/>
              </a:ext>
            </a:extLst>
          </p:cNvPr>
          <p:cNvCxnSpPr>
            <a:cxnSpLocks/>
          </p:cNvCxnSpPr>
          <p:nvPr/>
        </p:nvCxnSpPr>
        <p:spPr>
          <a:xfrm>
            <a:off x="9306396" y="3307723"/>
            <a:ext cx="2833352" cy="0"/>
          </a:xfrm>
          <a:prstGeom prst="line">
            <a:avLst/>
          </a:prstGeom>
          <a:ln w="38100">
            <a:solidFill>
              <a:srgbClr val="DE75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86DD44C-8CCD-BD4A-B78A-75F4928CD63F}"/>
              </a:ext>
            </a:extLst>
          </p:cNvPr>
          <p:cNvCxnSpPr>
            <a:cxnSpLocks/>
          </p:cNvCxnSpPr>
          <p:nvPr/>
        </p:nvCxnSpPr>
        <p:spPr>
          <a:xfrm>
            <a:off x="9306396" y="6744236"/>
            <a:ext cx="2833352" cy="0"/>
          </a:xfrm>
          <a:prstGeom prst="line">
            <a:avLst/>
          </a:prstGeom>
          <a:ln w="38100">
            <a:solidFill>
              <a:srgbClr val="DE75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0289D1A-01A6-4241-9510-8C1BC226CABE}"/>
              </a:ext>
            </a:extLst>
          </p:cNvPr>
          <p:cNvSpPr txBox="1"/>
          <p:nvPr/>
        </p:nvSpPr>
        <p:spPr>
          <a:xfrm>
            <a:off x="44790" y="1029233"/>
            <a:ext cx="9210091" cy="46166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sz="2400" dirty="0"/>
              <a:t>KSHEERA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616D8D-8736-DB4D-A4F7-B5940A69E345}"/>
              </a:ext>
            </a:extLst>
          </p:cNvPr>
          <p:cNvSpPr txBox="1"/>
          <p:nvPr/>
        </p:nvSpPr>
        <p:spPr>
          <a:xfrm>
            <a:off x="-1527976" y="4475692"/>
            <a:ext cx="12057865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340F262-7A7E-2F42-AD16-4F5F3F3E7F8C}"/>
              </a:ext>
            </a:extLst>
          </p:cNvPr>
          <p:cNvCxnSpPr>
            <a:cxnSpLocks/>
          </p:cNvCxnSpPr>
          <p:nvPr/>
        </p:nvCxnSpPr>
        <p:spPr>
          <a:xfrm>
            <a:off x="0" y="6744236"/>
            <a:ext cx="2833352" cy="0"/>
          </a:xfrm>
          <a:prstGeom prst="line">
            <a:avLst/>
          </a:prstGeom>
          <a:ln w="38100">
            <a:solidFill>
              <a:srgbClr val="DE75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F49DAF74-D855-B44F-91F5-082A51C7F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3072" y="1456441"/>
            <a:ext cx="1320371" cy="1554898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498AB0C-BFBA-3D46-A893-C7E2246CAE2C}"/>
              </a:ext>
            </a:extLst>
          </p:cNvPr>
          <p:cNvSpPr/>
          <p:nvPr/>
        </p:nvSpPr>
        <p:spPr>
          <a:xfrm>
            <a:off x="146277" y="1601299"/>
            <a:ext cx="1463582" cy="1206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CCD814-1DF8-5845-B230-5D306E9A65F3}"/>
              </a:ext>
            </a:extLst>
          </p:cNvPr>
          <p:cNvSpPr txBox="1"/>
          <p:nvPr/>
        </p:nvSpPr>
        <p:spPr>
          <a:xfrm>
            <a:off x="225074" y="1922893"/>
            <a:ext cx="1305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</a:t>
            </a:r>
          </a:p>
          <a:p>
            <a:pPr algn="ctr"/>
            <a:r>
              <a:rPr lang="en-US" dirty="0"/>
              <a:t>Photo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B8B24B2-C225-DD4D-A90B-292A442BF00E}"/>
              </a:ext>
            </a:extLst>
          </p:cNvPr>
          <p:cNvSpPr txBox="1"/>
          <p:nvPr/>
        </p:nvSpPr>
        <p:spPr>
          <a:xfrm>
            <a:off x="220636" y="2877549"/>
            <a:ext cx="1154483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dirty="0"/>
              <a:t>VINEETH Y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C3E4BBE-B1BB-B448-9055-BFB1EFF5A897}"/>
              </a:ext>
            </a:extLst>
          </p:cNvPr>
          <p:cNvSpPr/>
          <p:nvPr/>
        </p:nvSpPr>
        <p:spPr>
          <a:xfrm>
            <a:off x="1934294" y="1624201"/>
            <a:ext cx="1463582" cy="1206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2F17C2F-9646-BE4F-A05E-716CF9F7D633}"/>
              </a:ext>
            </a:extLst>
          </p:cNvPr>
          <p:cNvSpPr txBox="1"/>
          <p:nvPr/>
        </p:nvSpPr>
        <p:spPr>
          <a:xfrm>
            <a:off x="2013091" y="1945795"/>
            <a:ext cx="1305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</a:t>
            </a:r>
          </a:p>
          <a:p>
            <a:pPr algn="ctr"/>
            <a:r>
              <a:rPr lang="en-US" dirty="0"/>
              <a:t>Photo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7BE939-EA20-894C-80EC-7715C4447204}"/>
              </a:ext>
            </a:extLst>
          </p:cNvPr>
          <p:cNvSpPr txBox="1"/>
          <p:nvPr/>
        </p:nvSpPr>
        <p:spPr>
          <a:xfrm>
            <a:off x="1930499" y="2841835"/>
            <a:ext cx="1430200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dirty="0"/>
              <a:t>PRANEETH M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36A34B27-0A77-1349-B5C9-65BE50BF7904}"/>
              </a:ext>
            </a:extLst>
          </p:cNvPr>
          <p:cNvSpPr/>
          <p:nvPr/>
        </p:nvSpPr>
        <p:spPr>
          <a:xfrm>
            <a:off x="3642724" y="1603554"/>
            <a:ext cx="1463582" cy="1206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197444-B41A-8144-BBA6-5EC82E15FF21}"/>
              </a:ext>
            </a:extLst>
          </p:cNvPr>
          <p:cNvSpPr txBox="1"/>
          <p:nvPr/>
        </p:nvSpPr>
        <p:spPr>
          <a:xfrm>
            <a:off x="3732253" y="1978810"/>
            <a:ext cx="1305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</a:t>
            </a:r>
          </a:p>
          <a:p>
            <a:pPr algn="ctr"/>
            <a:r>
              <a:rPr lang="en-US" dirty="0"/>
              <a:t>Photo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1D77E76-BB23-9842-9284-5C4CE36622A0}"/>
              </a:ext>
            </a:extLst>
          </p:cNvPr>
          <p:cNvSpPr txBox="1"/>
          <p:nvPr/>
        </p:nvSpPr>
        <p:spPr>
          <a:xfrm>
            <a:off x="3730842" y="2837838"/>
            <a:ext cx="1414170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dirty="0"/>
              <a:t>SREENATH M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5666CC5-56A6-5245-80AA-A7E6C7DD7E73}"/>
              </a:ext>
            </a:extLst>
          </p:cNvPr>
          <p:cNvSpPr/>
          <p:nvPr/>
        </p:nvSpPr>
        <p:spPr>
          <a:xfrm>
            <a:off x="5441473" y="1604991"/>
            <a:ext cx="1463582" cy="1206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4696CC-C08F-6E42-B544-28E663B510CD}"/>
              </a:ext>
            </a:extLst>
          </p:cNvPr>
          <p:cNvSpPr txBox="1"/>
          <p:nvPr/>
        </p:nvSpPr>
        <p:spPr>
          <a:xfrm>
            <a:off x="5520270" y="2001712"/>
            <a:ext cx="1305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</a:t>
            </a:r>
          </a:p>
          <a:p>
            <a:pPr algn="ctr"/>
            <a:r>
              <a:rPr lang="en-US" dirty="0"/>
              <a:t>Photo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439F07-B2FD-BE49-B311-BAC1EE2CF30C}"/>
              </a:ext>
            </a:extLst>
          </p:cNvPr>
          <p:cNvSpPr txBox="1"/>
          <p:nvPr/>
        </p:nvSpPr>
        <p:spPr>
          <a:xfrm>
            <a:off x="5640768" y="2841201"/>
            <a:ext cx="1059906" cy="33855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600" dirty="0"/>
              <a:t>VISHNU J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6C6B65-9F44-E34D-9101-2D14165B986B}"/>
              </a:ext>
            </a:extLst>
          </p:cNvPr>
          <p:cNvSpPr/>
          <p:nvPr/>
        </p:nvSpPr>
        <p:spPr>
          <a:xfrm>
            <a:off x="29630" y="45791"/>
            <a:ext cx="12110117" cy="86754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07D0CD6-DB4A-854F-8204-DB9C80FFB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56" y="162368"/>
            <a:ext cx="1481689" cy="5989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7A21B0-EAD7-8343-A606-0384AF6C9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4601" y="138181"/>
            <a:ext cx="3446509" cy="582396"/>
          </a:xfrm>
          <a:prstGeom prst="rect">
            <a:avLst/>
          </a:prstGeom>
        </p:spPr>
      </p:pic>
      <p:pic>
        <p:nvPicPr>
          <p:cNvPr id="2" name="Picture 2" descr="A close up of a newspaper&#10;&#10;Description automatically generated">
            <a:extLst>
              <a:ext uri="{FF2B5EF4-FFF2-40B4-BE49-F238E27FC236}">
                <a16:creationId xmlns:a16="http://schemas.microsoft.com/office/drawing/2014/main" id="{47296F95-9F2C-4AEA-BFBC-535AE466CE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4062" y="3313216"/>
            <a:ext cx="2474891" cy="3494216"/>
          </a:xfrm>
          <a:prstGeom prst="rect">
            <a:avLst/>
          </a:prstGeom>
        </p:spPr>
      </p:pic>
      <p:pic>
        <p:nvPicPr>
          <p:cNvPr id="3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624608E0-3F72-43E6-B364-9561488BA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3780" y="3291751"/>
            <a:ext cx="2464159" cy="3504949"/>
          </a:xfrm>
          <a:prstGeom prst="rect">
            <a:avLst/>
          </a:prstGeom>
        </p:spPr>
      </p:pic>
      <p:sp>
        <p:nvSpPr>
          <p:cNvPr id="40" name="Rounded Rectangle 34">
            <a:extLst>
              <a:ext uri="{FF2B5EF4-FFF2-40B4-BE49-F238E27FC236}">
                <a16:creationId xmlns:a16="http://schemas.microsoft.com/office/drawing/2014/main" id="{36F17206-660B-432A-AD5A-6C244DA0B267}"/>
              </a:ext>
            </a:extLst>
          </p:cNvPr>
          <p:cNvSpPr/>
          <p:nvPr/>
        </p:nvSpPr>
        <p:spPr>
          <a:xfrm>
            <a:off x="7190853" y="1604991"/>
            <a:ext cx="1463582" cy="1206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23672-037A-493C-92BF-404A5D7EB497}"/>
              </a:ext>
            </a:extLst>
          </p:cNvPr>
          <p:cNvSpPr txBox="1"/>
          <p:nvPr/>
        </p:nvSpPr>
        <p:spPr>
          <a:xfrm>
            <a:off x="7192851" y="280330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SAIKRISHNA</a:t>
            </a:r>
            <a:r>
              <a:rPr lang="en-US"/>
              <a:t> P</a:t>
            </a:r>
            <a:endParaRPr lang="en-US" dirty="0"/>
          </a:p>
        </p:txBody>
      </p:sp>
      <p:pic>
        <p:nvPicPr>
          <p:cNvPr id="5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AA3DE391-4666-4510-B019-0FE5BA45BE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852" y="1600754"/>
            <a:ext cx="1455311" cy="1198775"/>
          </a:xfrm>
          <a:prstGeom prst="rect">
            <a:avLst/>
          </a:prstGeom>
        </p:spPr>
      </p:pic>
      <p:pic>
        <p:nvPicPr>
          <p:cNvPr id="7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890849BE-69FE-4C7A-A7D4-157D7AA48C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1163" y="1606639"/>
            <a:ext cx="1455312" cy="1197737"/>
          </a:xfrm>
          <a:prstGeom prst="rect">
            <a:avLst/>
          </a:prstGeom>
        </p:spPr>
      </p:pic>
      <p:pic>
        <p:nvPicPr>
          <p:cNvPr id="8" name="Picture 8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0A0D16E-1B6D-4EE4-A468-F578DAE27D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33979" y="1645318"/>
            <a:ext cx="1466044" cy="1184773"/>
          </a:xfrm>
          <a:prstGeom prst="rect">
            <a:avLst/>
          </a:prstGeom>
        </p:spPr>
      </p:pic>
      <p:pic>
        <p:nvPicPr>
          <p:cNvPr id="9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591D4F5-2122-4045-9B1D-67B5D871A44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401" y="1600485"/>
            <a:ext cx="1455312" cy="1188578"/>
          </a:xfrm>
          <a:prstGeom prst="rect">
            <a:avLst/>
          </a:prstGeom>
        </p:spPr>
      </p:pic>
      <p:pic>
        <p:nvPicPr>
          <p:cNvPr id="11" name="Picture 11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181BDB06-1682-4DD1-97C2-D96B14878A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75669" y="1576160"/>
            <a:ext cx="1390919" cy="126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290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{945F4798-B683-864E-9A31-A97C237DBFBC}tf10001063</Template>
  <TotalTime>852</TotalTime>
  <Words>26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Mesh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365</dc:creator>
  <cp:lastModifiedBy>365</cp:lastModifiedBy>
  <cp:revision>108</cp:revision>
  <cp:lastPrinted>2020-07-10T13:36:17Z</cp:lastPrinted>
  <dcterms:created xsi:type="dcterms:W3CDTF">2020-07-10T13:05:58Z</dcterms:created>
  <dcterms:modified xsi:type="dcterms:W3CDTF">2020-07-11T05:28:38Z</dcterms:modified>
</cp:coreProperties>
</file>

<file path=docProps/thumbnail.jpeg>
</file>